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B8913-C34B-4885-B4A4-209E72D2F460}" v="5" dt="2026-01-24T12:56:53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maa, Abdul-Rahman" userId="8b7d42b3-3861-48b8-91e9-a13fde2634b9" providerId="ADAL" clId="{5346B3D9-A327-438C-9E94-8213BBE000C5}"/>
    <pc:docChg chg="custSel addSld modSld">
      <pc:chgData name="Gomaa, Abdul-Rahman" userId="8b7d42b3-3861-48b8-91e9-a13fde2634b9" providerId="ADAL" clId="{5346B3D9-A327-438C-9E94-8213BBE000C5}" dt="2026-01-24T12:57:24.404" v="244" actId="20577"/>
      <pc:docMkLst>
        <pc:docMk/>
      </pc:docMkLst>
      <pc:sldChg chg="addSp modSp new mod">
        <pc:chgData name="Gomaa, Abdul-Rahman" userId="8b7d42b3-3861-48b8-91e9-a13fde2634b9" providerId="ADAL" clId="{5346B3D9-A327-438C-9E94-8213BBE000C5}" dt="2026-01-24T12:57:24.404" v="244" actId="20577"/>
        <pc:sldMkLst>
          <pc:docMk/>
          <pc:sldMk cId="180548991" sldId="256"/>
        </pc:sldMkLst>
        <pc:spChg chg="mod">
          <ac:chgData name="Gomaa, Abdul-Rahman" userId="8b7d42b3-3861-48b8-91e9-a13fde2634b9" providerId="ADAL" clId="{5346B3D9-A327-438C-9E94-8213BBE000C5}" dt="2026-01-24T12:53:54.414" v="64" actId="207"/>
          <ac:spMkLst>
            <pc:docMk/>
            <pc:sldMk cId="180548991" sldId="256"/>
            <ac:spMk id="2" creationId="{0E589ADC-40F3-C6B5-177F-3DDB1A5DB70C}"/>
          </ac:spMkLst>
        </pc:spChg>
        <pc:spChg chg="mod">
          <ac:chgData name="Gomaa, Abdul-Rahman" userId="8b7d42b3-3861-48b8-91e9-a13fde2634b9" providerId="ADAL" clId="{5346B3D9-A327-438C-9E94-8213BBE000C5}" dt="2026-01-24T12:57:24.404" v="244" actId="20577"/>
          <ac:spMkLst>
            <pc:docMk/>
            <pc:sldMk cId="180548991" sldId="256"/>
            <ac:spMk id="3" creationId="{F22BA7C0-9E64-8563-0A6F-EB95CF228C83}"/>
          </ac:spMkLst>
        </pc:spChg>
        <pc:spChg chg="add mod">
          <ac:chgData name="Gomaa, Abdul-Rahman" userId="8b7d42b3-3861-48b8-91e9-a13fde2634b9" providerId="ADAL" clId="{5346B3D9-A327-438C-9E94-8213BBE000C5}" dt="2026-01-24T12:53:38.379" v="32" actId="1076"/>
          <ac:spMkLst>
            <pc:docMk/>
            <pc:sldMk cId="180548991" sldId="256"/>
            <ac:spMk id="4" creationId="{0D2B01A2-11D0-C112-DB2B-BBB3845A0FDE}"/>
          </ac:spMkLst>
        </pc:spChg>
      </pc:sldChg>
      <pc:sldChg chg="addSp delSp modSp new mod">
        <pc:chgData name="Gomaa, Abdul-Rahman" userId="8b7d42b3-3861-48b8-91e9-a13fde2634b9" providerId="ADAL" clId="{5346B3D9-A327-438C-9E94-8213BBE000C5}" dt="2026-01-24T12:56:37.535" v="187" actId="20577"/>
        <pc:sldMkLst>
          <pc:docMk/>
          <pc:sldMk cId="2350798979" sldId="257"/>
        </pc:sldMkLst>
        <pc:spChg chg="mod">
          <ac:chgData name="Gomaa, Abdul-Rahman" userId="8b7d42b3-3861-48b8-91e9-a13fde2634b9" providerId="ADAL" clId="{5346B3D9-A327-438C-9E94-8213BBE000C5}" dt="2026-01-24T12:55:29.672" v="126" actId="403"/>
          <ac:spMkLst>
            <pc:docMk/>
            <pc:sldMk cId="2350798979" sldId="257"/>
            <ac:spMk id="2" creationId="{4F940D3F-87BF-2D0B-12C7-5C89BFFB4DC1}"/>
          </ac:spMkLst>
        </pc:spChg>
        <pc:spChg chg="del">
          <ac:chgData name="Gomaa, Abdul-Rahman" userId="8b7d42b3-3861-48b8-91e9-a13fde2634b9" providerId="ADAL" clId="{5346B3D9-A327-438C-9E94-8213BBE000C5}" dt="2026-01-24T12:54:29.597" v="117" actId="478"/>
          <ac:spMkLst>
            <pc:docMk/>
            <pc:sldMk cId="2350798979" sldId="257"/>
            <ac:spMk id="3" creationId="{DA4E171F-494D-B320-38FE-23858A56DE7B}"/>
          </ac:spMkLst>
        </pc:spChg>
        <pc:spChg chg="add mod">
          <ac:chgData name="Gomaa, Abdul-Rahman" userId="8b7d42b3-3861-48b8-91e9-a13fde2634b9" providerId="ADAL" clId="{5346B3D9-A327-438C-9E94-8213BBE000C5}" dt="2026-01-24T12:56:23.918" v="178" actId="113"/>
          <ac:spMkLst>
            <pc:docMk/>
            <pc:sldMk cId="2350798979" sldId="257"/>
            <ac:spMk id="4" creationId="{0F51783A-AE9D-5CAB-FA5D-E7B393A156DA}"/>
          </ac:spMkLst>
        </pc:spChg>
        <pc:spChg chg="add mod">
          <ac:chgData name="Gomaa, Abdul-Rahman" userId="8b7d42b3-3861-48b8-91e9-a13fde2634b9" providerId="ADAL" clId="{5346B3D9-A327-438C-9E94-8213BBE000C5}" dt="2026-01-24T12:56:37.535" v="187" actId="20577"/>
          <ac:spMkLst>
            <pc:docMk/>
            <pc:sldMk cId="2350798979" sldId="257"/>
            <ac:spMk id="5" creationId="{97E83530-C1C2-D7BE-1301-D1CDD98597CB}"/>
          </ac:spMkLst>
        </pc:spChg>
      </pc:sldChg>
      <pc:sldChg chg="modSp add mod">
        <pc:chgData name="Gomaa, Abdul-Rahman" userId="8b7d42b3-3861-48b8-91e9-a13fde2634b9" providerId="ADAL" clId="{5346B3D9-A327-438C-9E94-8213BBE000C5}" dt="2026-01-24T12:56:46.761" v="193" actId="20577"/>
        <pc:sldMkLst>
          <pc:docMk/>
          <pc:sldMk cId="980289177" sldId="258"/>
        </pc:sldMkLst>
        <pc:spChg chg="mod">
          <ac:chgData name="Gomaa, Abdul-Rahman" userId="8b7d42b3-3861-48b8-91e9-a13fde2634b9" providerId="ADAL" clId="{5346B3D9-A327-438C-9E94-8213BBE000C5}" dt="2026-01-24T12:56:46.761" v="193" actId="20577"/>
          <ac:spMkLst>
            <pc:docMk/>
            <pc:sldMk cId="980289177" sldId="258"/>
            <ac:spMk id="2" creationId="{B484B1B4-637F-918A-F198-CC707E5DEA7D}"/>
          </ac:spMkLst>
        </pc:spChg>
      </pc:sldChg>
      <pc:sldChg chg="modSp add mod">
        <pc:chgData name="Gomaa, Abdul-Rahman" userId="8b7d42b3-3861-48b8-91e9-a13fde2634b9" providerId="ADAL" clId="{5346B3D9-A327-438C-9E94-8213BBE000C5}" dt="2026-01-24T12:56:56.499" v="195" actId="20577"/>
        <pc:sldMkLst>
          <pc:docMk/>
          <pc:sldMk cId="2428040356" sldId="259"/>
        </pc:sldMkLst>
        <pc:spChg chg="mod">
          <ac:chgData name="Gomaa, Abdul-Rahman" userId="8b7d42b3-3861-48b8-91e9-a13fde2634b9" providerId="ADAL" clId="{5346B3D9-A327-438C-9E94-8213BBE000C5}" dt="2026-01-24T12:56:56.499" v="195" actId="20577"/>
          <ac:spMkLst>
            <pc:docMk/>
            <pc:sldMk cId="2428040356" sldId="259"/>
            <ac:spMk id="2" creationId="{D1D1BCB4-F606-0A80-07D6-B042814E96AC}"/>
          </ac:spMkLst>
        </pc:spChg>
      </pc:sldChg>
      <pc:sldChg chg="modSp add mod">
        <pc:chgData name="Gomaa, Abdul-Rahman" userId="8b7d42b3-3861-48b8-91e9-a13fde2634b9" providerId="ADAL" clId="{5346B3D9-A327-438C-9E94-8213BBE000C5}" dt="2026-01-24T12:57:00.216" v="196" actId="20577"/>
        <pc:sldMkLst>
          <pc:docMk/>
          <pc:sldMk cId="1832976835" sldId="260"/>
        </pc:sldMkLst>
        <pc:spChg chg="mod">
          <ac:chgData name="Gomaa, Abdul-Rahman" userId="8b7d42b3-3861-48b8-91e9-a13fde2634b9" providerId="ADAL" clId="{5346B3D9-A327-438C-9E94-8213BBE000C5}" dt="2026-01-24T12:57:00.216" v="196" actId="20577"/>
          <ac:spMkLst>
            <pc:docMk/>
            <pc:sldMk cId="1832976835" sldId="260"/>
            <ac:spMk id="2" creationId="{7BA587E9-B92F-4040-C955-FCF814DE45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9285D-1D62-70F3-FB52-7D1456A13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632F6-2004-B23D-BE0A-A5B52530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95AE1-9EA4-F2A2-F36A-2AD27F939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B172C-63DA-390F-0A6D-403A3C24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05A08-AA83-8913-087E-48C2C70F7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66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6CA94-626E-8233-2349-66F568C2F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A39F44-F128-5B67-6C39-0AEFFCFFE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8E3E1-5182-88E9-5F7C-FC058C42B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C2109-F117-2506-DDE5-05D2D4B27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C9B18-4388-41E6-F8BB-BDA7D59C6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689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BA7603-0E42-457F-6E7E-D7AB4BA775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B2CE31-D0E7-592F-6324-99641A5CE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B9499-5867-9414-25F5-37F5B4E9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A7251A-BFBD-F30E-4B3B-78B2BB2A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0CE3E-0657-B002-24ED-0176B7452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008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0DF6C-C113-2556-083D-1D7E9C44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3C8A6-0524-3210-0EBE-BEFF25BEC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23985-4844-25C7-4EAB-EDAEC62B1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37126-D16F-ACDD-64CF-77EFE3107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5DFFD-8320-8E1E-FAE1-BA8AB021F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14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2A9F3-B4F0-8324-C37C-3519BD274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2A020-2987-5670-700A-F03FB91DA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F1EF2-07EB-B7FC-D208-AA2FFD358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62865-02F0-235E-1A00-6C8AE0F95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9DD71-491C-48F9-D411-30DD18E55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07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1460-20FC-F9D7-5F39-66AFC4E99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E3C92-6A3B-F59C-7DB6-65D7B882A0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4760BC-D866-AB9E-6559-5C6CF502B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2A05F-0F87-7B6B-B4D8-1253C4A36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779DB-A06D-DE8F-F8DB-0152E217F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A4E57-06CE-F5A0-0C0E-092BF3FF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20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372D-EDFB-2F56-D9E6-9630D882B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3EE97-A16C-40A1-2159-4391FDA72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F3BA3D-B90E-F26B-7E68-30792BC31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C55248-0A8D-B29F-7670-5FA818D942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934350-E49A-EFF4-606A-FD2633644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4AF53D-2AA3-FEBC-3D5B-2D5EDBB7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7241C-A025-DC81-AAF0-44B752AF3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154009-BF1F-637B-F255-ED77920D7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810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5872-B891-E156-C283-9EC23E3D0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23000-CD5B-2C7F-D2E5-BCB323AA6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9140D7-5960-B6CD-64CF-1ADA1E0C8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535FB-A2B9-33DC-AE74-F49E104F7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821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8E9572-7FFA-AEC3-08B8-0BD2EEE08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C601C9-A1A8-4D7E-93C0-71AB4F4BE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BA3BD5-7C4A-AD26-3472-198078505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56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4EFF2-F85D-7FE3-96CB-519BD4664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FA0A3-BEEE-5C1B-15B1-F29B7FC7D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3E2E80-D0FF-4565-71E1-45C9499C45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16ABF-5046-40ED-2A1F-36266A6D9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651F0-3B3E-A2BF-BF5B-638868161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D93EF-FECD-B094-E74C-D47BCF3B9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74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1B59-E059-B934-E094-3830361D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512117-0C59-D862-E186-C702410CA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3261B-303B-3090-12E5-F9BCDF498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EB996-7695-FE52-30A1-2C5275A53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769-6D6D-EF55-A7A7-C2B84CC1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573A24-149B-6327-6F87-29047E57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4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D250C-8C7E-96C4-DF2F-22D982BF1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8776E-5480-7AEF-AEED-D9F01B01C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362C2-760A-237F-3756-614DD2995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8819B2-C7AF-4179-A85A-B911150E1030}" type="datetimeFigureOut">
              <a:rPr lang="en-GB" smtClean="0"/>
              <a:t>24/01/2026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863564-E506-C013-F050-8753F1A88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5AB66-3FCA-1671-24E9-7EFA1EF5E7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A9338D-A0A0-412F-8AD9-0BE3825F31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98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89ADC-40F3-C6B5-177F-3DDB1A5DB7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YOUR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2BA7C0-9E64-8563-0A6F-EB95CF228C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YOUR TRUST ID </a:t>
            </a:r>
            <a:r>
              <a:rPr lang="en-GB" dirty="0">
                <a:solidFill>
                  <a:srgbClr val="FF0000"/>
                </a:solidFill>
              </a:rPr>
              <a:t>(Available in the Excel data collection sheet)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B01A2-11D0-C112-DB2B-BBB3845A0FDE}"/>
              </a:ext>
            </a:extLst>
          </p:cNvPr>
          <p:cNvSpPr txBox="1"/>
          <p:nvPr/>
        </p:nvSpPr>
        <p:spPr>
          <a:xfrm>
            <a:off x="4316361" y="5978013"/>
            <a:ext cx="317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/>
              <a:t>Please change the text in red</a:t>
            </a:r>
          </a:p>
        </p:txBody>
      </p:sp>
    </p:spTree>
    <p:extLst>
      <p:ext uri="{BB962C8B-B14F-4D97-AF65-F5344CB8AC3E}">
        <p14:creationId xmlns:p14="http://schemas.microsoft.com/office/powerpoint/2010/main" val="18054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40D3F-87BF-2D0B-12C7-5C89BFFB4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PSEUDONYMISED PATIENT1 ID</a:t>
            </a:r>
            <a:r>
              <a:rPr lang="en-GB" sz="3600" dirty="0"/>
              <a:t> – Initial Radiograph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F51783A-AE9D-5CAB-FA5D-E7B393A156DA}"/>
              </a:ext>
            </a:extLst>
          </p:cNvPr>
          <p:cNvSpPr/>
          <p:nvPr/>
        </p:nvSpPr>
        <p:spPr>
          <a:xfrm>
            <a:off x="838200" y="1690688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AP plain film radiograph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E83530-C1C2-D7BE-1301-D1CDD98597CB}"/>
              </a:ext>
            </a:extLst>
          </p:cNvPr>
          <p:cNvSpPr/>
          <p:nvPr/>
        </p:nvSpPr>
        <p:spPr>
          <a:xfrm>
            <a:off x="6789174" y="1690687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lateral plain film radiograph</a:t>
            </a:r>
          </a:p>
        </p:txBody>
      </p:sp>
    </p:spTree>
    <p:extLst>
      <p:ext uri="{BB962C8B-B14F-4D97-AF65-F5344CB8AC3E}">
        <p14:creationId xmlns:p14="http://schemas.microsoft.com/office/powerpoint/2010/main" val="235079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2F5D6-93E4-908A-D086-E3478BEA8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4B1B4-637F-918A-F198-CC707E5D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PSEUDONYMISED PATIENT1 ID</a:t>
            </a:r>
            <a:r>
              <a:rPr lang="en-GB" sz="3600" dirty="0"/>
              <a:t> – Final Radiograph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1AB3EA-60B5-FAC3-BE04-7461B2EB4B23}"/>
              </a:ext>
            </a:extLst>
          </p:cNvPr>
          <p:cNvSpPr/>
          <p:nvPr/>
        </p:nvSpPr>
        <p:spPr>
          <a:xfrm>
            <a:off x="838200" y="1690688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AP plain film radiograph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D7B201-7D5A-7568-CED5-462BAC4FC858}"/>
              </a:ext>
            </a:extLst>
          </p:cNvPr>
          <p:cNvSpPr/>
          <p:nvPr/>
        </p:nvSpPr>
        <p:spPr>
          <a:xfrm>
            <a:off x="6789174" y="1690687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lateral plain film radiograph</a:t>
            </a:r>
          </a:p>
        </p:txBody>
      </p:sp>
    </p:spTree>
    <p:extLst>
      <p:ext uri="{BB962C8B-B14F-4D97-AF65-F5344CB8AC3E}">
        <p14:creationId xmlns:p14="http://schemas.microsoft.com/office/powerpoint/2010/main" val="980289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647EF-EBDF-126D-2190-32ECE3685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1BCB4-F606-0A80-07D6-B042814E9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PSEUDONYMISED PATIENT2 ID</a:t>
            </a:r>
            <a:r>
              <a:rPr lang="en-GB" sz="3600" dirty="0"/>
              <a:t> – Initial Radiograph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34520C0-E706-6C5F-E620-F4D32A8E8A84}"/>
              </a:ext>
            </a:extLst>
          </p:cNvPr>
          <p:cNvSpPr/>
          <p:nvPr/>
        </p:nvSpPr>
        <p:spPr>
          <a:xfrm>
            <a:off x="838200" y="1690688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AP plain film radiograph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D1D698-F7EB-C667-8DF9-7BE513BACE2C}"/>
              </a:ext>
            </a:extLst>
          </p:cNvPr>
          <p:cNvSpPr/>
          <p:nvPr/>
        </p:nvSpPr>
        <p:spPr>
          <a:xfrm>
            <a:off x="6789174" y="1690687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lateral plain film radiograph</a:t>
            </a:r>
          </a:p>
        </p:txBody>
      </p:sp>
    </p:spTree>
    <p:extLst>
      <p:ext uri="{BB962C8B-B14F-4D97-AF65-F5344CB8AC3E}">
        <p14:creationId xmlns:p14="http://schemas.microsoft.com/office/powerpoint/2010/main" val="2428040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AD5A5-5483-A61D-727E-292E7E2C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587E9-B92F-4040-C955-FCF814DE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solidFill>
                  <a:srgbClr val="FF0000"/>
                </a:solidFill>
              </a:rPr>
              <a:t>PSEUDONYMISED PATIENT2 ID</a:t>
            </a:r>
            <a:r>
              <a:rPr lang="en-GB" sz="3600" dirty="0"/>
              <a:t> – Final Radiograph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455318-7ED3-AEB3-33ED-32E6CF25A6CA}"/>
              </a:ext>
            </a:extLst>
          </p:cNvPr>
          <p:cNvSpPr/>
          <p:nvPr/>
        </p:nvSpPr>
        <p:spPr>
          <a:xfrm>
            <a:off x="838200" y="1690688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AP plain film radiograph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4C8F81-E418-BA6C-4DD0-BE8F0847BD50}"/>
              </a:ext>
            </a:extLst>
          </p:cNvPr>
          <p:cNvSpPr/>
          <p:nvPr/>
        </p:nvSpPr>
        <p:spPr>
          <a:xfrm>
            <a:off x="6789174" y="1690687"/>
            <a:ext cx="4717026" cy="480218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Replace this with lateral plain film radiograph</a:t>
            </a:r>
          </a:p>
        </p:txBody>
      </p:sp>
    </p:spTree>
    <p:extLst>
      <p:ext uri="{BB962C8B-B14F-4D97-AF65-F5344CB8AC3E}">
        <p14:creationId xmlns:p14="http://schemas.microsoft.com/office/powerpoint/2010/main" val="183297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255131-b129-4010-86e1-474bfd7e8076}" enabled="0" method="" siteId="{53255131-b129-4010-86e1-474bfd7e807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100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YOUR NAME</vt:lpstr>
      <vt:lpstr>PSEUDONYMISED PATIENT1 ID – Initial Radiograph</vt:lpstr>
      <vt:lpstr>PSEUDONYMISED PATIENT1 ID – Final Radiograph</vt:lpstr>
      <vt:lpstr>PSEUDONYMISED PATIENT2 ID – Initial Radiograph</vt:lpstr>
      <vt:lpstr>PSEUDONYMISED PATIENT2 ID – Final Radiograph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Abdul-Rahman Gomaa</dc:creator>
  <cp:lastModifiedBy>Abdul-Rahman Gomaa</cp:lastModifiedBy>
  <cp:revision>1</cp:revision>
  <dcterms:created xsi:type="dcterms:W3CDTF">2026-01-24T12:53:05Z</dcterms:created>
  <dcterms:modified xsi:type="dcterms:W3CDTF">2026-01-24T12:57:29Z</dcterms:modified>
</cp:coreProperties>
</file>